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9" r:id="rId6"/>
    <p:sldId id="258" r:id="rId7"/>
    <p:sldId id="261" r:id="rId8"/>
    <p:sldId id="257" r:id="rId9"/>
    <p:sldId id="260" r:id="rId10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2" autoAdjust="0"/>
  </p:normalViewPr>
  <p:slideViewPr>
    <p:cSldViewPr snapToGrid="0">
      <p:cViewPr varScale="1">
        <p:scale>
          <a:sx n="74" d="100"/>
          <a:sy n="74" d="100"/>
        </p:scale>
        <p:origin x="7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A090D19F-9EE3-43D8-9670-6A58E05C31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0D55E1F-C225-46B0-8D02-A7F01D1EEC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0068D39-B118-4110-96E1-9600E4E64DBB}" type="datetime1">
              <a:rPr lang="nl-NL" noProof="1" smtClean="0">
                <a:latin typeface="Calibri" panose="020F0502020204030204" pitchFamily="34" charset="0"/>
              </a:rPr>
              <a:t>20-3-2020</a:t>
            </a:fld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2CF677B-DDC3-4004-9B1B-95E07E15D2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AD43975-40E2-4F98-BE43-D14876F362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BC8066-2EF6-4176-9ACB-F71BDAE9FFED}" type="slidenum">
              <a:rPr lang="nl-NL" noProof="1" smtClean="0">
                <a:latin typeface="Calibri" panose="020F0502020204030204" pitchFamily="34" charset="0"/>
              </a:rPr>
              <a:t>‹nr.›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3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FAE69CB-8E40-45D5-9AEA-0AEC31E2C407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1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EA54082-0EDA-40C0-B23E-AB88047B2438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6250936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1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14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2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880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3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022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4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345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5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518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noProof="1"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EA54082-0EDA-40C0-B23E-AB88047B2438}" type="slidenum">
              <a:rPr lang="nl-NL" noProof="1" smtClean="0">
                <a:latin typeface="Calibri" panose="020F0502020204030204" pitchFamily="34" charset="0"/>
              </a:rPr>
              <a:t>6</a:t>
            </a:fld>
            <a:endParaRPr lang="nl-NL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9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5420" y="2493085"/>
            <a:ext cx="4971618" cy="2033753"/>
          </a:xfrm>
        </p:spPr>
        <p:txBody>
          <a:bodyPr rtlCol="0" anchor="ctr">
            <a:normAutofit/>
          </a:bodyPr>
          <a:lstStyle>
            <a:lvl1pPr algn="r"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6569348" y="2493085"/>
            <a:ext cx="4984220" cy="203375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1"/>
              <a:t>Subtitel</a:t>
            </a:r>
          </a:p>
        </p:txBody>
      </p:sp>
      <p:cxnSp>
        <p:nvCxnSpPr>
          <p:cNvPr id="8" name="Rechte verbindingslijn 7"/>
          <p:cNvCxnSpPr/>
          <p:nvPr userDrawn="1"/>
        </p:nvCxnSpPr>
        <p:spPr>
          <a:xfrm>
            <a:off x="6108192" y="2842697"/>
            <a:ext cx="0" cy="1334530"/>
          </a:xfrm>
          <a:prstGeom prst="line">
            <a:avLst/>
          </a:prstGeom>
          <a:ln w="88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hoek 8" descr="Rechthoek met opvulling en rand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10" name="Rechthoek 9" descr="Rechthoek met opvulling en rand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11" name="Rechthoek 10" descr="Rechthoek met opvulling en rand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12" name="Rechthoek 11" descr="Rechthoek met opvulling en rand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70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>
                <a:latin typeface="Segoe UI" panose="020B0502040204020203" pitchFamily="34" charset="0"/>
              </a:defRPr>
            </a:lvl1pPr>
            <a:lvl2pPr>
              <a:defRPr sz="2800">
                <a:latin typeface="Segoe UI" panose="020B0502040204020203" pitchFamily="34" charset="0"/>
              </a:defRPr>
            </a:lvl2pPr>
            <a:lvl3pPr>
              <a:defRPr sz="2400">
                <a:latin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</a:defRPr>
            </a:lvl4pPr>
            <a:lvl5pPr>
              <a:defRPr sz="2000">
                <a:latin typeface="Segoe UI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>
                <a:latin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384E9BD3-F2C5-4B16-A6A2-5E5D1372C193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55218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>
                <a:latin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1"/>
              <a:t>Klik op pictogram om afbeelding toe te 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>
                <a:latin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7511AB55-C37A-4B9E-8DF5-F10E1031CDE1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313247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E94EF90B-669A-4455-9CFD-66ACEAF1DDC4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60751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86768E1-D3D8-428F-A9B8-F42A390D8FBA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92682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0211"/>
            <a:ext cx="6934201" cy="965477"/>
          </a:xfrm>
        </p:spPr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838201" y="2727433"/>
            <a:ext cx="6934200" cy="2585545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400"/>
              </a:spcAft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Hoofdtekst</a:t>
            </a:r>
          </a:p>
        </p:txBody>
      </p:sp>
      <p:sp>
        <p:nvSpPr>
          <p:cNvPr id="7" name="Rechthoek 6" descr="Rechthoek met opvulling en rand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8" name="Rechthoek 7" descr="Rechthoek met opvulling en rand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9" name="Rechthoek 8" descr="Rechthoek met opvulling en rand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  <p:sp>
        <p:nvSpPr>
          <p:cNvPr id="10" name="Rechthoek 9" descr="Rechthoek met opvulling en rand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1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91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én ma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 rtlCol="0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926758" y="2380595"/>
            <a:ext cx="4748828" cy="450383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850392" algn="ctr"/>
                <a:tab pos="1545336" algn="ctr"/>
                <a:tab pos="2240280" algn="ctr"/>
                <a:tab pos="2926080" algn="ctr"/>
                <a:tab pos="3621024" algn="ctr"/>
                <a:tab pos="4315968" algn="ctr"/>
              </a:tabLst>
              <a:defRPr sz="240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558454" y="2317530"/>
            <a:ext cx="4795345" cy="4083269"/>
          </a:xfrm>
        </p:spPr>
        <p:txBody>
          <a:bodyPr rtlCol="0">
            <a:normAutofit/>
          </a:bodyPr>
          <a:lstStyle>
            <a:lvl1pPr marL="0" indent="0">
              <a:lnSpc>
                <a:spcPct val="137000"/>
              </a:lnSpc>
              <a:spcBef>
                <a:spcPts val="0"/>
              </a:spcBef>
              <a:buNone/>
              <a:defRPr sz="1700" baseline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 rtl="0"/>
            <a:r>
              <a:rPr lang="nl-NL" noProof="1"/>
              <a:t>Maand</a:t>
            </a:r>
          </a:p>
        </p:txBody>
      </p:sp>
      <p:grpSp>
        <p:nvGrpSpPr>
          <p:cNvPr id="23" name="Groep 22" descr="Onderbroken lijnen"/>
          <p:cNvGrpSpPr/>
          <p:nvPr userDrawn="1"/>
        </p:nvGrpSpPr>
        <p:grpSpPr>
          <a:xfrm>
            <a:off x="6557963" y="2680139"/>
            <a:ext cx="4795836" cy="3565213"/>
            <a:chOff x="6557963" y="2680139"/>
            <a:chExt cx="4795836" cy="3565213"/>
          </a:xfrm>
        </p:grpSpPr>
        <p:cxnSp>
          <p:nvCxnSpPr>
            <p:cNvPr id="11" name="Rechte verbindingslijn 10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hthoek 23"/>
          <p:cNvSpPr/>
          <p:nvPr userDrawn="1"/>
        </p:nvSpPr>
        <p:spPr>
          <a:xfrm>
            <a:off x="838200" y="1618737"/>
            <a:ext cx="4837386" cy="548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sz="2000" noProof="1">
                <a:latin typeface="Segoe UI" panose="020B0502040204020203" pitchFamily="34" charset="0"/>
              </a:rPr>
              <a:t>Tekst</a:t>
            </a:r>
          </a:p>
        </p:txBody>
      </p:sp>
      <p:grpSp>
        <p:nvGrpSpPr>
          <p:cNvPr id="25" name="Groep 24" descr="Cirkelvormen"/>
          <p:cNvGrpSpPr/>
          <p:nvPr userDrawn="1"/>
        </p:nvGrpSpPr>
        <p:grpSpPr>
          <a:xfrm>
            <a:off x="987552" y="3151398"/>
            <a:ext cx="4471416" cy="2875416"/>
            <a:chOff x="987552" y="3151398"/>
            <a:chExt cx="4471416" cy="2875416"/>
          </a:xfrm>
        </p:grpSpPr>
        <p:grpSp>
          <p:nvGrpSpPr>
            <p:cNvPr id="26" name="Groep 25"/>
            <p:cNvGrpSpPr/>
            <p:nvPr/>
          </p:nvGrpSpPr>
          <p:grpSpPr>
            <a:xfrm>
              <a:off x="987552" y="3151398"/>
              <a:ext cx="4471416" cy="310901"/>
              <a:chOff x="987552" y="3151398"/>
              <a:chExt cx="4471416" cy="310901"/>
            </a:xfrm>
          </p:grpSpPr>
          <p:sp>
            <p:nvSpPr>
              <p:cNvPr id="59" name="Ovaal 58"/>
              <p:cNvSpPr/>
              <p:nvPr/>
            </p:nvSpPr>
            <p:spPr>
              <a:xfrm>
                <a:off x="987552" y="315140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Ovaal 59"/>
              <p:cNvSpPr/>
              <p:nvPr/>
            </p:nvSpPr>
            <p:spPr>
              <a:xfrm>
                <a:off x="1682496" y="315140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Ovaal 60"/>
              <p:cNvSpPr/>
              <p:nvPr/>
            </p:nvSpPr>
            <p:spPr>
              <a:xfrm>
                <a:off x="23774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Ovaal 61"/>
              <p:cNvSpPr/>
              <p:nvPr/>
            </p:nvSpPr>
            <p:spPr>
              <a:xfrm>
                <a:off x="30632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Ovaal 62"/>
              <p:cNvSpPr/>
              <p:nvPr/>
            </p:nvSpPr>
            <p:spPr>
              <a:xfrm>
                <a:off x="3758184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Ovaal 63"/>
              <p:cNvSpPr/>
              <p:nvPr/>
            </p:nvSpPr>
            <p:spPr>
              <a:xfrm>
                <a:off x="4453128" y="315139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5" name="Ovaal 64"/>
              <p:cNvSpPr/>
              <p:nvPr/>
            </p:nvSpPr>
            <p:spPr>
              <a:xfrm>
                <a:off x="5148072" y="315139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7" name="Groep 26"/>
            <p:cNvGrpSpPr/>
            <p:nvPr/>
          </p:nvGrpSpPr>
          <p:grpSpPr>
            <a:xfrm>
              <a:off x="987552" y="3792532"/>
              <a:ext cx="4471416" cy="310901"/>
              <a:chOff x="987552" y="3792532"/>
              <a:chExt cx="4471416" cy="310901"/>
            </a:xfrm>
          </p:grpSpPr>
          <p:sp>
            <p:nvSpPr>
              <p:cNvPr id="52" name="Ovaal 51"/>
              <p:cNvSpPr/>
              <p:nvPr/>
            </p:nvSpPr>
            <p:spPr>
              <a:xfrm>
                <a:off x="987552" y="379253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3" name="Ovaal 52"/>
              <p:cNvSpPr/>
              <p:nvPr/>
            </p:nvSpPr>
            <p:spPr>
              <a:xfrm>
                <a:off x="1682496" y="379253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4" name="Ovaal 53"/>
              <p:cNvSpPr/>
              <p:nvPr/>
            </p:nvSpPr>
            <p:spPr>
              <a:xfrm>
                <a:off x="23774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5" name="Ovaal 54"/>
              <p:cNvSpPr/>
              <p:nvPr/>
            </p:nvSpPr>
            <p:spPr>
              <a:xfrm>
                <a:off x="30632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6" name="Ovaal 55"/>
              <p:cNvSpPr/>
              <p:nvPr/>
            </p:nvSpPr>
            <p:spPr>
              <a:xfrm>
                <a:off x="3758184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7" name="Ovaal 56"/>
              <p:cNvSpPr/>
              <p:nvPr/>
            </p:nvSpPr>
            <p:spPr>
              <a:xfrm>
                <a:off x="4453128" y="379253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Ovaal 57"/>
              <p:cNvSpPr/>
              <p:nvPr/>
            </p:nvSpPr>
            <p:spPr>
              <a:xfrm>
                <a:off x="5148072" y="379253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8" name="Groep 27"/>
            <p:cNvGrpSpPr/>
            <p:nvPr/>
          </p:nvGrpSpPr>
          <p:grpSpPr>
            <a:xfrm>
              <a:off x="987552" y="4433661"/>
              <a:ext cx="4471416" cy="310901"/>
              <a:chOff x="987552" y="4433661"/>
              <a:chExt cx="4471416" cy="310901"/>
            </a:xfrm>
          </p:grpSpPr>
          <p:sp>
            <p:nvSpPr>
              <p:cNvPr id="45" name="Ovaal 44"/>
              <p:cNvSpPr/>
              <p:nvPr/>
            </p:nvSpPr>
            <p:spPr>
              <a:xfrm>
                <a:off x="987552" y="443366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6" name="Ovaal 45"/>
              <p:cNvSpPr/>
              <p:nvPr/>
            </p:nvSpPr>
            <p:spPr>
              <a:xfrm>
                <a:off x="1682496" y="443366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7" name="Ovaal 46"/>
              <p:cNvSpPr/>
              <p:nvPr/>
            </p:nvSpPr>
            <p:spPr>
              <a:xfrm>
                <a:off x="23774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8" name="Ovaal 47"/>
              <p:cNvSpPr/>
              <p:nvPr/>
            </p:nvSpPr>
            <p:spPr>
              <a:xfrm>
                <a:off x="30632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9" name="Ovaal 48"/>
              <p:cNvSpPr/>
              <p:nvPr/>
            </p:nvSpPr>
            <p:spPr>
              <a:xfrm>
                <a:off x="3758184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0" name="Ovaal 49"/>
              <p:cNvSpPr/>
              <p:nvPr/>
            </p:nvSpPr>
            <p:spPr>
              <a:xfrm>
                <a:off x="4453128" y="443366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1" name="Ovaal 50"/>
              <p:cNvSpPr/>
              <p:nvPr/>
            </p:nvSpPr>
            <p:spPr>
              <a:xfrm>
                <a:off x="5148072" y="4433661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9" name="Groep 28"/>
            <p:cNvGrpSpPr/>
            <p:nvPr/>
          </p:nvGrpSpPr>
          <p:grpSpPr>
            <a:xfrm>
              <a:off x="987552" y="5074788"/>
              <a:ext cx="4471416" cy="310901"/>
              <a:chOff x="987552" y="5074788"/>
              <a:chExt cx="4471416" cy="310901"/>
            </a:xfrm>
          </p:grpSpPr>
          <p:sp>
            <p:nvSpPr>
              <p:cNvPr id="38" name="Ovaal 37"/>
              <p:cNvSpPr/>
              <p:nvPr/>
            </p:nvSpPr>
            <p:spPr>
              <a:xfrm>
                <a:off x="987552" y="507479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Ovaal 38"/>
              <p:cNvSpPr/>
              <p:nvPr/>
            </p:nvSpPr>
            <p:spPr>
              <a:xfrm>
                <a:off x="1682496" y="507479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0" name="Ovaal 39"/>
              <p:cNvSpPr/>
              <p:nvPr/>
            </p:nvSpPr>
            <p:spPr>
              <a:xfrm>
                <a:off x="23774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1" name="Ovaal 40"/>
              <p:cNvSpPr/>
              <p:nvPr/>
            </p:nvSpPr>
            <p:spPr>
              <a:xfrm>
                <a:off x="30632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2" name="Ovaal 41"/>
              <p:cNvSpPr/>
              <p:nvPr/>
            </p:nvSpPr>
            <p:spPr>
              <a:xfrm>
                <a:off x="3758184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3" name="Ovaal 42"/>
              <p:cNvSpPr/>
              <p:nvPr/>
            </p:nvSpPr>
            <p:spPr>
              <a:xfrm>
                <a:off x="4453128" y="507478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4" name="Ovaal 43"/>
              <p:cNvSpPr/>
              <p:nvPr/>
            </p:nvSpPr>
            <p:spPr>
              <a:xfrm>
                <a:off x="5148072" y="507478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30" name="Groep 29"/>
            <p:cNvGrpSpPr/>
            <p:nvPr/>
          </p:nvGrpSpPr>
          <p:grpSpPr>
            <a:xfrm>
              <a:off x="987552" y="5715913"/>
              <a:ext cx="4471416" cy="310901"/>
              <a:chOff x="987552" y="5715913"/>
              <a:chExt cx="4471416" cy="310901"/>
            </a:xfrm>
          </p:grpSpPr>
          <p:sp>
            <p:nvSpPr>
              <p:cNvPr id="31" name="Ovaal 30"/>
              <p:cNvSpPr/>
              <p:nvPr/>
            </p:nvSpPr>
            <p:spPr>
              <a:xfrm>
                <a:off x="987552" y="571591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Ovaal 31"/>
              <p:cNvSpPr/>
              <p:nvPr/>
            </p:nvSpPr>
            <p:spPr>
              <a:xfrm>
                <a:off x="1682496" y="571591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Ovaal 32"/>
              <p:cNvSpPr/>
              <p:nvPr/>
            </p:nvSpPr>
            <p:spPr>
              <a:xfrm>
                <a:off x="23774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4" name="Ovaal 33"/>
              <p:cNvSpPr/>
              <p:nvPr/>
            </p:nvSpPr>
            <p:spPr>
              <a:xfrm>
                <a:off x="30632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5" name="Ovaal 34"/>
              <p:cNvSpPr/>
              <p:nvPr/>
            </p:nvSpPr>
            <p:spPr>
              <a:xfrm>
                <a:off x="3758184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6" name="Ovaal 35"/>
              <p:cNvSpPr/>
              <p:nvPr/>
            </p:nvSpPr>
            <p:spPr>
              <a:xfrm>
                <a:off x="4453128" y="571591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7" name="Ovaal 36"/>
              <p:cNvSpPr/>
              <p:nvPr/>
            </p:nvSpPr>
            <p:spPr>
              <a:xfrm>
                <a:off x="5148072" y="571591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214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ie maa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 rtlCol="0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896112" y="2929835"/>
            <a:ext cx="3310128" cy="369421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442460" y="2930778"/>
            <a:ext cx="3310128" cy="362604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 rtl="0"/>
            <a:r>
              <a:rPr lang="nl-NL" noProof="1"/>
              <a:t>Maand</a:t>
            </a:r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11" hasCustomPrompt="1"/>
          </p:nvPr>
        </p:nvSpPr>
        <p:spPr>
          <a:xfrm>
            <a:off x="7988808" y="2929835"/>
            <a:ext cx="3310128" cy="369421"/>
          </a:xfrm>
        </p:spPr>
        <p:txBody>
          <a:bodyPr rtlCol="0"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7" name="Rechthoek 6"/>
          <p:cNvSpPr/>
          <p:nvPr userDrawn="1"/>
        </p:nvSpPr>
        <p:spPr>
          <a:xfrm>
            <a:off x="813486" y="1915303"/>
            <a:ext cx="3364993" cy="7537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8" name="Rechthoek 7"/>
          <p:cNvSpPr/>
          <p:nvPr userDrawn="1"/>
        </p:nvSpPr>
        <p:spPr>
          <a:xfrm>
            <a:off x="4364076" y="1915303"/>
            <a:ext cx="3364992" cy="7537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10" name="Rechthoek 9"/>
          <p:cNvSpPr/>
          <p:nvPr userDrawn="1"/>
        </p:nvSpPr>
        <p:spPr>
          <a:xfrm>
            <a:off x="7914665" y="1920240"/>
            <a:ext cx="3364992" cy="7537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grpSp>
        <p:nvGrpSpPr>
          <p:cNvPr id="11" name="Groep 10" descr="Cirkelvormen"/>
          <p:cNvGrpSpPr/>
          <p:nvPr userDrawn="1"/>
        </p:nvGrpSpPr>
        <p:grpSpPr>
          <a:xfrm>
            <a:off x="964478" y="3558746"/>
            <a:ext cx="3082157" cy="2218040"/>
            <a:chOff x="976835" y="3558746"/>
            <a:chExt cx="3082157" cy="2218040"/>
          </a:xfrm>
        </p:grpSpPr>
        <p:grpSp>
          <p:nvGrpSpPr>
            <p:cNvPr id="12" name="Groep 11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45" name="Ovaal 4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6" name="Ovaal 4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7" name="Ovaal 4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8" name="Ovaal 4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9" name="Ovaal 4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0" name="Ovaal 4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1" name="Ovaal 5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3" name="Groep 12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38" name="Ovaal 3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Ovaal 3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0" name="Ovaal 3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1" name="Ovaal 4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2" name="Ovaal 4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3" name="Ovaal 4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4" name="Ovaal 4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31" name="Ovaal 30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Ovaal 31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Ovaal 32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4" name="Ovaal 33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5" name="Ovaal 34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6" name="Ovaal 35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7" name="Ovaal 36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5" name="Groep 14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24" name="Ovaal 23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5" name="Ovaal 24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6" name="Ovaal 25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7" name="Ovaal 26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8" name="Ovaal 27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9" name="Ovaal 28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0" name="Ovaal 29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6" name="Groep 15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17" name="Ovaal 1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" name="Ovaal 1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9" name="Ovaal 1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0" name="Ovaal 1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1" name="Ovaal 2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2" name="Ovaal 2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3" name="Ovaal 2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52" name="Groep 51" descr="Cirkelvormen"/>
          <p:cNvGrpSpPr/>
          <p:nvPr userDrawn="1"/>
        </p:nvGrpSpPr>
        <p:grpSpPr>
          <a:xfrm>
            <a:off x="4517850" y="3558746"/>
            <a:ext cx="3082157" cy="2218040"/>
            <a:chOff x="976835" y="3558746"/>
            <a:chExt cx="3082157" cy="2218040"/>
          </a:xfrm>
        </p:grpSpPr>
        <p:grpSp>
          <p:nvGrpSpPr>
            <p:cNvPr id="53" name="Groep 52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86" name="Ovaal 8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7" name="Ovaal 8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8" name="Ovaal 8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9" name="Ovaal 8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0" name="Ovaal 8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1" name="Ovaal 9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2" name="Ovaal 9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4" name="Groep 53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79" name="Ovaal 7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0" name="Ovaal 7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1" name="Ovaal 8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2" name="Ovaal 8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3" name="Ovaal 8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4" name="Ovaal 8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5" name="Ovaal 8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5" name="Groep 54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72" name="Ovaal 71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3" name="Ovaal 72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4" name="Ovaal 73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5" name="Ovaal 74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6" name="Ovaal 75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7" name="Ovaal 76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8" name="Ovaal 77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6" name="Groep 55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65" name="Ovaal 6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6" name="Ovaal 6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7" name="Ovaal 6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8" name="Ovaal 6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9" name="Ovaal 6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0" name="Ovaal 6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1" name="Ovaal 7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57" name="Groep 56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58" name="Ovaal 5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Ovaal 5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Ovaal 5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Ovaal 6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Ovaal 6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Ovaal 6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Ovaal 6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93" name="Groep 92" descr="Cirkelvormen"/>
          <p:cNvGrpSpPr/>
          <p:nvPr userDrawn="1"/>
        </p:nvGrpSpPr>
        <p:grpSpPr>
          <a:xfrm>
            <a:off x="8068440" y="3558746"/>
            <a:ext cx="3082157" cy="2218040"/>
            <a:chOff x="976835" y="3558746"/>
            <a:chExt cx="3082157" cy="2218040"/>
          </a:xfrm>
        </p:grpSpPr>
        <p:grpSp>
          <p:nvGrpSpPr>
            <p:cNvPr id="94" name="Groep 93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127" name="Ovaal 12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8" name="Ovaal 12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9" name="Ovaal 12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0" name="Ovaal 12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1" name="Ovaal 13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2" name="Ovaal 13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3" name="Ovaal 13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5" name="Groep 94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120" name="Ovaal 119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1" name="Ovaal 120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2" name="Ovaal 121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3" name="Ovaal 122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4" name="Ovaal 123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5" name="Ovaal 124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6" name="Ovaal 125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6" name="Groep 95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113" name="Ovaal 112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4" name="Ovaal 113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5" name="Ovaal 114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6" name="Ovaal 115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7" name="Ovaal 116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8" name="Ovaal 117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9" name="Ovaal 118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7" name="Groep 96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106" name="Ovaal 10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7" name="Ovaal 10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8" name="Ovaal 10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9" name="Ovaal 10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0" name="Ovaal 10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1" name="Ovaal 11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2" name="Ovaal 11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98" name="Groep 97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99" name="Ovaal 9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0" name="Ovaal 9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1" name="Ovaal 10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2" name="Ovaal 10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3" name="Ovaal 10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4" name="Ovaal 10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5" name="Ovaal 10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983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 maa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 rtlCol="0">
            <a:normAutofit/>
          </a:bodyPr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838198" y="1877694"/>
            <a:ext cx="2487168" cy="369421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3541662" y="1877694"/>
            <a:ext cx="2487168" cy="362604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 rtl="0"/>
            <a:r>
              <a:rPr lang="nl-NL" noProof="1"/>
              <a:t>Maand</a:t>
            </a:r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11" hasCustomPrompt="1"/>
          </p:nvPr>
        </p:nvSpPr>
        <p:spPr>
          <a:xfrm>
            <a:off x="6213291" y="1881347"/>
            <a:ext cx="2487168" cy="369421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7" name="Tijdelijke aanduiding voor inhoud 3"/>
          <p:cNvSpPr>
            <a:spLocks noGrp="1"/>
          </p:cNvSpPr>
          <p:nvPr>
            <p:ph sz="half" idx="12" hasCustomPrompt="1"/>
          </p:nvPr>
        </p:nvSpPr>
        <p:spPr>
          <a:xfrm>
            <a:off x="8884920" y="1881348"/>
            <a:ext cx="2487168" cy="369421"/>
          </a:xfrm>
        </p:spPr>
        <p:txBody>
          <a:bodyPr rtlCol="0"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13" name="Rechthoek 12"/>
          <p:cNvSpPr/>
          <p:nvPr userDrawn="1"/>
        </p:nvSpPr>
        <p:spPr>
          <a:xfrm>
            <a:off x="838198" y="1355834"/>
            <a:ext cx="2468880" cy="5133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14" name="Rechthoek 13"/>
          <p:cNvSpPr/>
          <p:nvPr userDrawn="1"/>
        </p:nvSpPr>
        <p:spPr>
          <a:xfrm>
            <a:off x="3541662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15" name="Rechthoek 14"/>
          <p:cNvSpPr/>
          <p:nvPr userDrawn="1"/>
        </p:nvSpPr>
        <p:spPr>
          <a:xfrm>
            <a:off x="6213291" y="1355834"/>
            <a:ext cx="2468880" cy="5133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8884920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nl-NL" noProof="1">
                <a:latin typeface="Segoe UI" panose="020B0502040204020203" pitchFamily="34" charset="0"/>
              </a:rPr>
              <a:t>Tekst</a:t>
            </a:r>
          </a:p>
        </p:txBody>
      </p:sp>
      <p:grpSp>
        <p:nvGrpSpPr>
          <p:cNvPr id="21" name="Groep 20" descr="Cirkelvormen"/>
          <p:cNvGrpSpPr/>
          <p:nvPr userDrawn="1"/>
        </p:nvGrpSpPr>
        <p:grpSpPr>
          <a:xfrm>
            <a:off x="905433" y="2393577"/>
            <a:ext cx="2358975" cy="1394592"/>
            <a:chOff x="905433" y="2595282"/>
            <a:chExt cx="2358975" cy="1394592"/>
          </a:xfrm>
        </p:grpSpPr>
        <p:grpSp>
          <p:nvGrpSpPr>
            <p:cNvPr id="22" name="Groep 21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55" name="Ovaal 5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6" name="Ovaal 5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7" name="Ovaal 5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Ovaal 5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Ovaal 5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Ovaal 5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Ovaal 6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3" name="Groep 22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48" name="Ovaal 4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9" name="Ovaal 4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0" name="Ovaal 4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1" name="Ovaal 5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2" name="Ovaal 5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3" name="Ovaal 5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54" name="Ovaal 5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4" name="Groep 23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41" name="Ovaal 4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2" name="Ovaal 4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3" name="Ovaal 4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4" name="Ovaal 4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5" name="Ovaal 4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6" name="Ovaal 4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7" name="Ovaal 4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5" name="Groep 24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34" name="Ovaal 3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5" name="Ovaal 3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6" name="Ovaal 3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7" name="Ovaal 3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8" name="Ovaal 3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Ovaal 3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40" name="Ovaal 3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6" name="Groep 25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27" name="Ovaal 2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8" name="Ovaal 2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29" name="Ovaal 2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0" name="Ovaal 2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1" name="Ovaal 3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Ovaal 3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Ovaal 3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62" name="Groep 61" descr="Cirkelvormen"/>
          <p:cNvGrpSpPr/>
          <p:nvPr userDrawn="1"/>
        </p:nvGrpSpPr>
        <p:grpSpPr>
          <a:xfrm>
            <a:off x="6287795" y="2393577"/>
            <a:ext cx="2358975" cy="1394592"/>
            <a:chOff x="905433" y="2595282"/>
            <a:chExt cx="2358975" cy="1394592"/>
          </a:xfrm>
        </p:grpSpPr>
        <p:grpSp>
          <p:nvGrpSpPr>
            <p:cNvPr id="63" name="Groep 62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96" name="Ovaal 9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7" name="Ovaal 9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8" name="Ovaal 9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9" name="Ovaal 9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0" name="Ovaal 9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1" name="Ovaal 10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02" name="Ovaal 10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4" name="Groep 63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89" name="Ovaal 8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0" name="Ovaal 8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1" name="Ovaal 9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2" name="Ovaal 9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3" name="Ovaal 9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4" name="Ovaal 9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95" name="Ovaal 9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5" name="Groep 64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82" name="Ovaal 81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3" name="Ovaal 82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4" name="Ovaal 83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5" name="Ovaal 84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6" name="Ovaal 85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7" name="Ovaal 86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8" name="Ovaal 87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6" name="Groep 65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75" name="Ovaal 7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6" name="Ovaal 7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7" name="Ovaal 7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8" name="Ovaal 7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9" name="Ovaal 7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0" name="Ovaal 7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81" name="Ovaal 8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67" name="Groep 66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68" name="Ovaal 6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69" name="Ovaal 6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0" name="Ovaal 6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1" name="Ovaal 7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2" name="Ovaal 7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3" name="Ovaal 7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74" name="Ovaal 7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103" name="Groep 102" descr="Cirkelvormen"/>
          <p:cNvGrpSpPr/>
          <p:nvPr userDrawn="1"/>
        </p:nvGrpSpPr>
        <p:grpSpPr>
          <a:xfrm>
            <a:off x="3596614" y="2393621"/>
            <a:ext cx="2358975" cy="1394592"/>
            <a:chOff x="905433" y="2595282"/>
            <a:chExt cx="2358975" cy="1394592"/>
          </a:xfrm>
        </p:grpSpPr>
        <p:grpSp>
          <p:nvGrpSpPr>
            <p:cNvPr id="104" name="Groep 103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37" name="Ovaal 13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8" name="Ovaal 13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9" name="Ovaal 13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0" name="Ovaal 13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1" name="Ovaal 14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2" name="Ovaal 14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43" name="Ovaal 14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5" name="Groep 104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30" name="Ovaal 12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1" name="Ovaal 13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2" name="Ovaal 13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3" name="Ovaal 13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4" name="Ovaal 13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5" name="Ovaal 13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36" name="Ovaal 13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6" name="Groep 105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23" name="Ovaal 122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4" name="Ovaal 123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5" name="Ovaal 124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6" name="Ovaal 125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7" name="Ovaal 126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8" name="Ovaal 127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9" name="Ovaal 128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7" name="Groep 106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16" name="Ovaal 11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7" name="Ovaal 11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8" name="Ovaal 11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9" name="Ovaal 11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0" name="Ovaal 11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1" name="Ovaal 12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22" name="Ovaal 12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08" name="Groep 107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09" name="Ovaal 10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0" name="Ovaal 10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1" name="Ovaal 11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2" name="Ovaal 11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3" name="Ovaal 11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4" name="Ovaal 11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15" name="Ovaal 11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144" name="Groep 143" descr="Cirkelvormen"/>
          <p:cNvGrpSpPr/>
          <p:nvPr userDrawn="1"/>
        </p:nvGrpSpPr>
        <p:grpSpPr>
          <a:xfrm>
            <a:off x="8969655" y="2395728"/>
            <a:ext cx="2358975" cy="1394592"/>
            <a:chOff x="905433" y="2595282"/>
            <a:chExt cx="2358975" cy="1394592"/>
          </a:xfrm>
        </p:grpSpPr>
        <p:grpSp>
          <p:nvGrpSpPr>
            <p:cNvPr id="145" name="Groep 144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78" name="Ovaal 17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9" name="Ovaal 17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0" name="Ovaal 17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1" name="Ovaal 18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2" name="Ovaal 18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3" name="Ovaal 18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84" name="Ovaal 18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6" name="Groep 145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71" name="Ovaal 17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2" name="Ovaal 17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3" name="Ovaal 17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4" name="Ovaal 17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5" name="Ovaal 17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6" name="Ovaal 17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7" name="Ovaal 17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7" name="Groep 146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64" name="Ovaal 16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5" name="Ovaal 16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6" name="Ovaal 16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7" name="Ovaal 16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8" name="Ovaal 16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9" name="Ovaal 16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70" name="Ovaal 16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8" name="Groep 147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57" name="Ovaal 15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8" name="Ovaal 15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9" name="Ovaal 15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0" name="Ovaal 15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1" name="Ovaal 16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2" name="Ovaal 16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63" name="Ovaal 16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149" name="Groep 148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50" name="Ovaal 14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1" name="Ovaal 15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2" name="Ovaal 15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3" name="Ovaal 15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4" name="Ovaal 15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5" name="Ovaal 15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  <p:sp>
            <p:nvSpPr>
              <p:cNvPr id="156" name="Ovaal 15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nl-NL" noProof="1">
                  <a:latin typeface="Segoe UI" panose="020B0502040204020203" pitchFamily="34" charset="0"/>
                </a:endParaRPr>
              </a:p>
            </p:txBody>
          </p:sp>
        </p:grpSp>
      </p:grpSp>
      <p:grpSp>
        <p:nvGrpSpPr>
          <p:cNvPr id="349" name="Groep 348" descr="Onderbroken lijnen"/>
          <p:cNvGrpSpPr/>
          <p:nvPr userDrawn="1"/>
        </p:nvGrpSpPr>
        <p:grpSpPr>
          <a:xfrm>
            <a:off x="896377" y="4239037"/>
            <a:ext cx="2384144" cy="2121587"/>
            <a:chOff x="6557963" y="2680139"/>
            <a:chExt cx="4795836" cy="3565213"/>
          </a:xfrm>
        </p:grpSpPr>
        <p:cxnSp>
          <p:nvCxnSpPr>
            <p:cNvPr id="350" name="Rechte verbindingslijn 349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Rechte verbindingslijn 350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Rechte verbindingslijn 351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Rechte verbindingslijn 352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Rechte verbindingslijn 353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Rechte verbindingslijn 354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Rechte verbindingslijn 355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Rechte verbindingslijn 356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Rechte verbindingslijn 357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Rechte verbindingslijn 358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Rechte verbindingslijn 359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2" name="Groep 361" descr="Onderbroken lijnen"/>
          <p:cNvGrpSpPr/>
          <p:nvPr userDrawn="1"/>
        </p:nvGrpSpPr>
        <p:grpSpPr>
          <a:xfrm>
            <a:off x="3599840" y="4239037"/>
            <a:ext cx="2384144" cy="2121587"/>
            <a:chOff x="6557963" y="2680139"/>
            <a:chExt cx="4795836" cy="3565213"/>
          </a:xfrm>
        </p:grpSpPr>
        <p:cxnSp>
          <p:nvCxnSpPr>
            <p:cNvPr id="363" name="Rechte verbindingslijn 362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Rechte verbindingslijn 363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Rechte verbindingslijn 364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Rechte verbindingslijn 365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Rechte verbindingslijn 366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Rechte verbindingslijn 367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Rechte verbindingslijn 368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Rechte verbindingslijn 369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Rechte verbindingslijn 370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Rechte verbindingslijn 371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Rechte verbindingslijn 372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5" name="Groep 374" descr="Onderbroken lijnen"/>
          <p:cNvGrpSpPr/>
          <p:nvPr userDrawn="1"/>
        </p:nvGrpSpPr>
        <p:grpSpPr>
          <a:xfrm>
            <a:off x="6298027" y="4239037"/>
            <a:ext cx="2384144" cy="2121587"/>
            <a:chOff x="6557963" y="2680139"/>
            <a:chExt cx="4795836" cy="3565213"/>
          </a:xfrm>
        </p:grpSpPr>
        <p:cxnSp>
          <p:nvCxnSpPr>
            <p:cNvPr id="376" name="Rechte verbindingslijn 375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Rechte verbindingslijn 376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Rechte verbindingslijn 377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Rechte verbindingslijn 378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Rechte verbindingslijn 379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Rechte verbindingslijn 380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Rechte verbindingslijn 381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Rechte verbindingslijn 382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Rechte verbindingslijn 383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Rechte verbindingslijn 384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Rechte verbindingslijn 385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Groep 400" descr="Onderbroken lijnen"/>
          <p:cNvGrpSpPr/>
          <p:nvPr userDrawn="1"/>
        </p:nvGrpSpPr>
        <p:grpSpPr>
          <a:xfrm>
            <a:off x="8996214" y="4232850"/>
            <a:ext cx="2384144" cy="2121587"/>
            <a:chOff x="6557963" y="2680139"/>
            <a:chExt cx="4795836" cy="3565213"/>
          </a:xfrm>
        </p:grpSpPr>
        <p:cxnSp>
          <p:nvCxnSpPr>
            <p:cNvPr id="402" name="Rechte verbindingslijn 401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Rechte verbindingslijn 402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Rechte verbindingslijn 403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Rechte verbindingslijn 404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Rechte verbindingslijn 405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Rechte verbindingslijn 40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Rechte verbindingslijn 40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Rechte verbindingslijn 40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Rechte verbindingslijn 40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Rechte verbindingslijn 41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Rechte verbindingslijn 41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1" name="Tijdelijke aanduiding voor tekst 360"/>
          <p:cNvSpPr>
            <a:spLocks noGrp="1"/>
          </p:cNvSpPr>
          <p:nvPr>
            <p:ph type="body" sz="quarter" idx="13" hasCustomPrompt="1"/>
          </p:nvPr>
        </p:nvSpPr>
        <p:spPr>
          <a:xfrm>
            <a:off x="844865" y="3983201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374" name="Tijdelijke aanduiding voor tekst 360"/>
          <p:cNvSpPr>
            <a:spLocks noGrp="1"/>
          </p:cNvSpPr>
          <p:nvPr>
            <p:ph type="body" sz="quarter" idx="14" hasCustomPrompt="1"/>
          </p:nvPr>
        </p:nvSpPr>
        <p:spPr>
          <a:xfrm>
            <a:off x="3541662" y="3989388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387" name="Tijdelijke aanduiding voor tekst 360"/>
          <p:cNvSpPr>
            <a:spLocks noGrp="1"/>
          </p:cNvSpPr>
          <p:nvPr>
            <p:ph type="body" sz="quarter" idx="15" hasCustomPrompt="1"/>
          </p:nvPr>
        </p:nvSpPr>
        <p:spPr>
          <a:xfrm>
            <a:off x="6239849" y="3989388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  <p:sp>
        <p:nvSpPr>
          <p:cNvPr id="413" name="Tijdelijke aanduiding voor tekst 360"/>
          <p:cNvSpPr>
            <a:spLocks noGrp="1"/>
          </p:cNvSpPr>
          <p:nvPr>
            <p:ph type="body" sz="quarter" idx="16" hasCustomPrompt="1"/>
          </p:nvPr>
        </p:nvSpPr>
        <p:spPr>
          <a:xfrm>
            <a:off x="8938036" y="3983201"/>
            <a:ext cx="2487168" cy="251002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 rtl="0"/>
            <a:r>
              <a:rPr lang="nl-NL" noProof="1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17398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AF5FA592-13D0-4253-A6DD-33BACC42858B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2926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1"/>
              <a:t>Klik om de tekststijlen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933DBAB-024B-4D28-868F-7C344D6FA212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371450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D120B0D-58C8-4655-88D4-4E20C1BBBA5D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31391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22EC3BEB-65F4-4FDC-A42F-D2D8133DB8FE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342887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1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1"/>
              <a:t>Klik om de tekststijlen van het model te bewerken</a:t>
            </a:r>
          </a:p>
          <a:p>
            <a:pPr lvl="1" rtl="0"/>
            <a:r>
              <a:rPr lang="nl-NL" noProof="1"/>
              <a:t>Tweede niveau</a:t>
            </a:r>
          </a:p>
          <a:p>
            <a:pPr lvl="2" rtl="0"/>
            <a:r>
              <a:rPr lang="nl-NL" noProof="1"/>
              <a:t>Derde niveau</a:t>
            </a:r>
          </a:p>
          <a:p>
            <a:pPr lvl="3" rtl="0"/>
            <a:r>
              <a:rPr lang="nl-NL" noProof="1"/>
              <a:t>Vierde niveau</a:t>
            </a:r>
          </a:p>
          <a:p>
            <a:pPr lvl="4" rtl="0"/>
            <a:r>
              <a:rPr lang="nl-NL" noProof="1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4173098F-6B2E-484A-B9CC-EA94298B00D6}" type="datetime1">
              <a:rPr lang="nl-NL" noProof="1" smtClean="0"/>
              <a:t>20-3-2020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nl-NL" noProof="1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632BDE3A-8A5F-47C4-AA75-58FC1EB2D383}" type="slidenum">
              <a:rPr lang="nl-NL" noProof="1" dirty="0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9718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5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b="1" noProof="1"/>
              <a:t>Elektrisch verbruik </a:t>
            </a:r>
            <a:br>
              <a:rPr lang="nl-NL" b="1" noProof="1"/>
            </a:br>
            <a:r>
              <a:rPr lang="nl-NL" b="1" noProof="1"/>
              <a:t>en kostprijs</a:t>
            </a:r>
            <a:endParaRPr lang="nl-NL" b="1" noProof="1">
              <a:latin typeface="Century Gothic" panose="020B0502020202020204" pitchFamily="34" charset="0"/>
            </a:endParaRPr>
          </a:p>
        </p:txBody>
      </p:sp>
      <p:sp>
        <p:nvSpPr>
          <p:cNvPr id="7" name="Subtitel 6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>
              <a:lnSpc>
                <a:spcPct val="110000"/>
              </a:lnSpc>
            </a:pPr>
            <a:r>
              <a:rPr lang="nl-NL" noProof="1">
                <a:latin typeface="Segoe UI" panose="020B0502040204020203" pitchFamily="34" charset="0"/>
              </a:rPr>
              <a:t>Voorbeeldoefeningen</a:t>
            </a:r>
          </a:p>
        </p:txBody>
      </p:sp>
    </p:spTree>
    <p:extLst>
      <p:ext uri="{BB962C8B-B14F-4D97-AF65-F5344CB8AC3E}">
        <p14:creationId xmlns:p14="http://schemas.microsoft.com/office/powerpoint/2010/main" val="341977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6934201" cy="965477"/>
          </a:xfrm>
        </p:spPr>
        <p:txBody>
          <a:bodyPr rtlCol="0"/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4166619"/>
          </a:xfrm>
        </p:spPr>
        <p:txBody>
          <a:bodyPr rtlCol="0"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Bereken hoeveel energie volgende toestellen verbruiken.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 magnetron van 1000 W die 5 minuten werkt (uitgedrukt in kWh)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 lamp van 60 W die 3 uur werkt (uitgedrukt in J)</a:t>
            </a:r>
          </a:p>
        </p:txBody>
      </p:sp>
    </p:spTree>
    <p:extLst>
      <p:ext uri="{BB962C8B-B14F-4D97-AF65-F5344CB8AC3E}">
        <p14:creationId xmlns:p14="http://schemas.microsoft.com/office/powerpoint/2010/main" val="236080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9444135" cy="965477"/>
          </a:xfrm>
        </p:spPr>
        <p:txBody>
          <a:bodyPr rtlCol="0">
            <a:normAutofit/>
          </a:bodyPr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1.1 - oplossing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4970324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6099175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Gegeven: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 = 1000 W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kW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6099175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∆t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 = 5 / 60 h = 0,083333 h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Gevraagd:	E = ?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Oplossing:	E = P . ∆t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 = 1 kW . 0,08333 uur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6099175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 = 0,0</a:t>
            </a:r>
            <a:r>
              <a:rPr lang="nl-BE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333 kWh	</a:t>
            </a:r>
            <a:r>
              <a:rPr lang="nl-BE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6099175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 = 0,08 kWh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Antwoord:	De magnetron verbruikt 0,08 kWh aan energie.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2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9444135" cy="965477"/>
          </a:xfrm>
        </p:spPr>
        <p:txBody>
          <a:bodyPr rtlCol="0">
            <a:normAutofit/>
          </a:bodyPr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1.2 - oplossing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4970324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6099175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Gegeven: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60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6099175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∆t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uur = 3 . 60 s = 180 s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Gevraagd:	E = ?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Oplossing:	E = P . ∆t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 = 60 W . 180 s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 = 60 J/s . 180 s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6099175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 = </a:t>
            </a:r>
            <a:r>
              <a:rPr lang="nl-BE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0 800 J	</a:t>
            </a:r>
            <a:r>
              <a:rPr lang="nl-BE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6099175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 = 1 . 10</a:t>
            </a:r>
            <a:r>
              <a:rPr lang="nl-BE" altLang="nl-NL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Antwoord:	De lamp verbruikt 1 . 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nl-BE" altLang="nl-NL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aan energie.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1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6934201" cy="965477"/>
          </a:xfrm>
        </p:spPr>
        <p:txBody>
          <a:bodyPr rtlCol="0"/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1322055"/>
          </a:xfrm>
        </p:spPr>
        <p:txBody>
          <a:bodyPr rtlCol="0"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 straalkachel met een vermogen van 2000 W wordt gedurende 3 uur ingeschakeld.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Bereken de energiekosten als de energieleverancier 0,21 euro aanrekent per kWh.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6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55850"/>
            <a:ext cx="9444135" cy="965477"/>
          </a:xfrm>
        </p:spPr>
        <p:txBody>
          <a:bodyPr rtlCol="0">
            <a:normAutofit/>
          </a:bodyPr>
          <a:lstStyle/>
          <a:p>
            <a:pPr rtl="0"/>
            <a:r>
              <a:rPr lang="nl-NL" noProof="1">
                <a:latin typeface="Century Gothic" panose="020B0502020202020204" pitchFamily="34" charset="0"/>
              </a:rPr>
              <a:t>Voorbeeldoefening 2 - oplossing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73072"/>
            <a:ext cx="10647783" cy="4970324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46656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Gegeven: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 = 2000 W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kW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466566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∆t = </a:t>
            </a:r>
            <a:r>
              <a:rPr lang="nl-NL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uur	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  <a:endParaRPr lang="nl-NL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EP = 0,21 € / kWh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Gevraagd:	KP = ?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Oplossing:	Stap 1:	E = P . ∆t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E = 2 kW . 3 uur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E = </a:t>
            </a:r>
            <a:r>
              <a:rPr lang="nl-BE" altLang="nl-NL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kWh	</a:t>
            </a:r>
            <a:r>
              <a:rPr lang="nl-BE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BC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Stap 2:	KP = E . EP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</a:tabLst>
            </a:pPr>
            <a:r>
              <a:rPr lang="nl-BE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KP = 6 kWh . </a:t>
            </a: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0,21 € / kWh</a:t>
            </a:r>
          </a:p>
          <a:p>
            <a:pPr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KP = 1,26 €</a:t>
            </a:r>
            <a:r>
              <a:rPr lang="nl-NL" altLang="nl-NL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nl-NL" altLang="nl-NL" sz="1100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Merk op: Hier wordt geen rekening gehouden met BC.</a:t>
            </a:r>
          </a:p>
          <a:p>
            <a:pPr>
              <a:spcBef>
                <a:spcPct val="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NL" altLang="nl-NL" sz="1100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Rond het bedrag steeds af naar een betaalbaar bedrag!</a:t>
            </a:r>
          </a:p>
          <a:p>
            <a:pPr>
              <a:spcBef>
                <a:spcPts val="600"/>
              </a:spcBef>
              <a:spcAft>
                <a:spcPts val="0"/>
              </a:spcAft>
              <a:tabLst>
                <a:tab pos="1436688" algn="l"/>
                <a:tab pos="2509838" algn="l"/>
                <a:tab pos="4665663" algn="l"/>
              </a:tabLst>
            </a:pPr>
            <a:r>
              <a:rPr lang="nl-NL" altLang="nl-NL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Antwoord:	De energiekosten om de straalkachel 3 uur te laten werken, bedragen 1,26 €</a:t>
            </a:r>
            <a:endParaRPr lang="nl-BE" altLang="nl-NL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17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Custom 1">
      <a:dk1>
        <a:sysClr val="windowText" lastClr="000000"/>
      </a:dk1>
      <a:lt1>
        <a:sysClr val="window" lastClr="FFFFFF"/>
      </a:lt1>
      <a:dk2>
        <a:srgbClr val="2D3C50"/>
      </a:dk2>
      <a:lt2>
        <a:srgbClr val="CBD1D1"/>
      </a:lt2>
      <a:accent1>
        <a:srgbClr val="46A0D8"/>
      </a:accent1>
      <a:accent2>
        <a:srgbClr val="CC5B27"/>
      </a:accent2>
      <a:accent3>
        <a:srgbClr val="33AC55"/>
      </a:accent3>
      <a:accent4>
        <a:srgbClr val="EE9F20"/>
      </a:accent4>
      <a:accent5>
        <a:srgbClr val="824D9D"/>
      </a:accent5>
      <a:accent6>
        <a:srgbClr val="3ABA99"/>
      </a:accent6>
      <a:hlink>
        <a:srgbClr val="0563C1"/>
      </a:hlink>
      <a:folHlink>
        <a:srgbClr val="954F72"/>
      </a:folHlink>
    </a:clrScheme>
    <a:fontScheme name="Custom 2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176433_TF16401942" id="{07628BAC-F707-47B7-A6E5-A83CCB69836B}" vid="{F86A3369-B306-43A4-8C52-1911D62B29B5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4231AC5-05FE-43D0-8674-8D01CDB4A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861605-B1C0-4BCB-BC29-B0BED6CC85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0F006E-CFBA-42F5-9FF9-61FCF419D29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Tracker voor gezonden gewoonten</Template>
  <TotalTime>0</TotalTime>
  <Words>390</Words>
  <Application>Microsoft Office PowerPoint</Application>
  <PresentationFormat>Breedbeeld</PresentationFormat>
  <Paragraphs>47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Segoe UI</vt:lpstr>
      <vt:lpstr>Verdana</vt:lpstr>
      <vt:lpstr>Office-thema</vt:lpstr>
      <vt:lpstr>Elektrisch verbruik  en kostprijs</vt:lpstr>
      <vt:lpstr>Voorbeeldoefening 1</vt:lpstr>
      <vt:lpstr>Voorbeeldoefening 1.1 - oplossing</vt:lpstr>
      <vt:lpstr>Voorbeeldoefening 1.2 - oplossing</vt:lpstr>
      <vt:lpstr>Voorbeeldoefening 2</vt:lpstr>
      <vt:lpstr>Voorbeeldoefening 2 - oplossing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2020-03-19T16:03:10Z</dcterms:created>
  <dcterms:modified xsi:type="dcterms:W3CDTF">2020-03-20T09:19:52Z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